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0A958-A391-B081-8234-EEB1FDB13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AC082B-2B78-961D-0CDA-E0E9CB914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8ACC8-DFC0-4E7B-8557-2FB6BB78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94A03-05B8-71C4-A2C9-B7A86A1E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F306B-580A-90F3-357B-2D67C4D1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F54A3-BC37-569F-ABEE-74592907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9EE738-904C-D7B7-811B-69964E601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52CAA-6DAB-8E76-963B-86078C3F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E99F39-E719-4F77-1F0A-2F4300D8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CF23C-E06F-6464-8C1D-630704C0C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1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101C61-A0A8-8B05-3892-EF717B415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333401-AA3B-E536-7769-344E1A416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CE8D8-539F-D8C3-45F0-2FA689F5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E3D26-A17C-2FFA-9C81-AAD7450C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CDBE5-15FF-9856-E64D-AD9B122C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1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62D7F-8DA2-7A37-49AD-4D5006D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C7CAF-5F79-C9CF-CDB1-DB3EC49C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CECB6-D402-35D5-60EE-7367D6BF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DC219-3D12-089E-F5A0-4C974D5D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CE5FD-A6C8-3A5F-065A-D54DD3D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EEB37-8F2C-975B-D30E-8749AB67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3CF8C2-E384-62E8-9AE8-7942F416C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D5DEAC-3C17-823D-9C0F-555819BC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9095A-A02A-AD68-675B-C127B254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09D55-049C-7608-80B9-FAB2F0F1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11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FE18D-A06B-84C7-18AE-3C625CC9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BE705-5CA9-7B92-B7C3-F4FAA103E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302AA-7630-A5A3-03AB-36A21FB0B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944A-E219-9D07-562D-BC7EA27A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FE099-66CF-9E65-ECAF-46BA6EDA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4DD88A-E53B-CD08-503A-2B79263C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8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075A2-81A6-F333-765B-A15A7774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16C60E-6778-5F10-8D31-83A2A97EE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285414-5FA7-CB77-EC15-05FEB7CEB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56FE32-9D37-4F04-36C6-F16129995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921FAC-A62F-6CCF-2A9F-B06BB48F3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2B2BE8-3357-A688-718A-86899F20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2E4C49-FD57-A598-D5F5-7101F063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6626F3-F35D-353C-A4A8-C509BE31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3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1BD21-A21D-342B-7481-B03D9C48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E8A710-010E-41A8-98C1-9FC79C88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816367-38D9-1119-2709-E08F3FF4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54B818-BFF4-0489-D049-9BBF2171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5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CD2850-AC88-3417-CDCA-25BA00A2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9A91C8-C247-59BC-4BE2-5C3F6A64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C88765-7C18-8B9C-8C38-09899FC1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1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B47E-C59F-C9DA-8FFC-62D6781C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E081E-478B-D1F2-DBDB-C967F119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D8D58B-50FF-5FAF-80B7-ED2BA5128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95A77F-6045-A142-3E30-F6030FB76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D6D1EB-3783-5227-BA23-D15B25FD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746FD-100C-3194-440B-C023D26D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6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764F8-7872-E576-1238-E83B3CBB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E99094-A1AF-1FCF-2E4A-07212508C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A1660-AA57-790A-43FC-C8F4D48C7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CCC97F-6EFD-39A1-CAAD-697D2182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192286-103B-B543-BF5A-2DDC9C4E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0616D5-1795-F5A8-198E-7D9DE5A8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71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D8A7C5-F6A6-3145-A793-DBC4426C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2943D-A171-5044-E68E-CA83A5BF6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9BB86-69C1-7F50-4B44-30DC66655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0F879B-D840-4BC3-A350-83E5E176F4C8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8D510-22BF-0468-2E0B-9EA5AD2E7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CCA2B-5024-EDE7-778D-C778A6F4B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7D163-533F-4E64-B370-C9D77BB6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8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DDD6A-2179-71AE-C71E-DDB6293AD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KBO</a:t>
            </a:r>
            <a:r>
              <a:rPr lang="ko-KR" altLang="en-US" dirty="0"/>
              <a:t> 기록 </a:t>
            </a:r>
            <a:r>
              <a:rPr lang="ko-KR" altLang="en-US" dirty="0" err="1"/>
              <a:t>알리미</a:t>
            </a:r>
            <a:r>
              <a:rPr lang="ko-KR" altLang="en-US" dirty="0"/>
              <a:t> </a:t>
            </a:r>
            <a:r>
              <a:rPr lang="ko-KR" altLang="en-US" dirty="0" err="1"/>
              <a:t>챗봇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79E4A3-8566-2981-5BE2-23186C17F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윤홍림</a:t>
            </a:r>
          </a:p>
        </p:txBody>
      </p:sp>
    </p:spTree>
    <p:extLst>
      <p:ext uri="{BB962C8B-B14F-4D97-AF65-F5344CB8AC3E}">
        <p14:creationId xmlns:p14="http://schemas.microsoft.com/office/powerpoint/2010/main" val="2821370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721B480-B491-EB79-5492-6A52569E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코드 첨부</a:t>
            </a:r>
          </a:p>
        </p:txBody>
      </p:sp>
      <p:pic>
        <p:nvPicPr>
          <p:cNvPr id="6" name="그림 5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8CF4FC92-008D-BE0E-E066-97305860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11" y="743798"/>
            <a:ext cx="4182860" cy="53626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3851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59DB60-29FC-00FC-AB5E-F17BCDB5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ED64F-61C2-7910-AAD8-56F6442DEAF7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개요</a:t>
            </a:r>
            <a:endParaRPr lang="en-US" altLang="ko-KR" dirty="0">
              <a:solidFill>
                <a:schemeClr val="tx2"/>
              </a:solidFill>
            </a:endParaRPr>
          </a:p>
          <a:p>
            <a:pPr marL="8572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목적</a:t>
            </a:r>
            <a:endParaRPr lang="en-US" altLang="ko-KR" dirty="0">
              <a:solidFill>
                <a:schemeClr val="tx2"/>
              </a:solidFill>
            </a:endParaRPr>
          </a:p>
          <a:p>
            <a:pPr marL="8572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개발환경</a:t>
            </a:r>
            <a:endParaRPr lang="en-US" altLang="ko-KR" dirty="0">
              <a:solidFill>
                <a:schemeClr val="tx2"/>
              </a:solidFill>
            </a:endParaRPr>
          </a:p>
          <a:p>
            <a:pPr marL="8572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시연영상</a:t>
            </a:r>
            <a:endParaRPr lang="en-US" altLang="ko-KR" dirty="0">
              <a:solidFill>
                <a:schemeClr val="tx2"/>
              </a:solidFill>
            </a:endParaRPr>
          </a:p>
          <a:p>
            <a:pPr marL="8572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문제 및 해결</a:t>
            </a:r>
            <a:endParaRPr lang="en-US" altLang="ko-KR" dirty="0">
              <a:solidFill>
                <a:schemeClr val="tx2"/>
              </a:solidFill>
            </a:endParaRPr>
          </a:p>
          <a:p>
            <a:pPr marL="8572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의의 및 한계</a:t>
            </a:r>
            <a:endParaRPr lang="en-US" altLang="ko-KR" dirty="0">
              <a:solidFill>
                <a:schemeClr val="tx2"/>
              </a:solidFill>
            </a:endParaRPr>
          </a:p>
          <a:p>
            <a:pPr marL="857250" indent="-342900" latinLnBrk="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개선사항</a:t>
            </a:r>
            <a:endParaRPr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0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5F2B1C2-405F-8E9C-B315-66D333A4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ko-KR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5796F-6A39-155E-1455-6BD08E549044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tx2"/>
                </a:solidFill>
              </a:rPr>
              <a:t>KBO </a:t>
            </a:r>
            <a:r>
              <a:rPr lang="ko-KR" altLang="en-US" b="1">
                <a:solidFill>
                  <a:schemeClr val="tx2"/>
                </a:solidFill>
              </a:rPr>
              <a:t>기록 알리미</a:t>
            </a:r>
            <a:r>
              <a:rPr lang="en-US" altLang="ko-KR" b="1">
                <a:solidFill>
                  <a:schemeClr val="tx2"/>
                </a:solidFill>
              </a:rPr>
              <a:t> </a:t>
            </a:r>
            <a:r>
              <a:rPr lang="ko-KR" altLang="en-US" b="1">
                <a:solidFill>
                  <a:schemeClr val="tx2"/>
                </a:solidFill>
              </a:rPr>
              <a:t>챗봇</a:t>
            </a:r>
            <a:r>
              <a:rPr lang="ko-KR" altLang="en-US">
                <a:solidFill>
                  <a:schemeClr val="tx2"/>
                </a:solidFill>
              </a:rPr>
              <a:t>은</a:t>
            </a:r>
            <a:r>
              <a:rPr lang="en-US" altLang="ko-KR">
                <a:solidFill>
                  <a:schemeClr val="tx2"/>
                </a:solidFill>
              </a:rPr>
              <a:t> </a:t>
            </a:r>
            <a:r>
              <a:rPr lang="ko-KR" altLang="en-US">
                <a:solidFill>
                  <a:schemeClr val="tx2"/>
                </a:solidFill>
              </a:rPr>
              <a:t>최신 기술을 활용하여 한국 프로야구</a:t>
            </a:r>
            <a:r>
              <a:rPr lang="en-US" altLang="ko-KR">
                <a:solidFill>
                  <a:schemeClr val="tx2"/>
                </a:solidFill>
              </a:rPr>
              <a:t>(KBO) </a:t>
            </a:r>
            <a:r>
              <a:rPr lang="ko-KR" altLang="en-US">
                <a:solidFill>
                  <a:schemeClr val="tx2"/>
                </a:solidFill>
              </a:rPr>
              <a:t>선수들의 다양한 기록과 정보를 실시간으로 제공하는 챗봇입니다</a:t>
            </a:r>
            <a:r>
              <a:rPr lang="en-US" altLang="ko-KR">
                <a:solidFill>
                  <a:schemeClr val="tx2"/>
                </a:solidFill>
              </a:rPr>
              <a:t>. </a:t>
            </a:r>
            <a:r>
              <a:rPr lang="ko-KR" altLang="en-US">
                <a:solidFill>
                  <a:schemeClr val="tx2"/>
                </a:solidFill>
              </a:rPr>
              <a:t>이 챗봇은</a:t>
            </a:r>
            <a:r>
              <a:rPr lang="en-US" altLang="ko-KR">
                <a:solidFill>
                  <a:schemeClr val="tx2"/>
                </a:solidFill>
              </a:rPr>
              <a:t> </a:t>
            </a:r>
            <a:r>
              <a:rPr lang="ko-KR" altLang="en-US">
                <a:solidFill>
                  <a:schemeClr val="tx2"/>
                </a:solidFill>
              </a:rPr>
              <a:t>사용자가 원하는 선수의 이름을 입력하면</a:t>
            </a:r>
            <a:r>
              <a:rPr lang="en-US" altLang="ko-KR">
                <a:solidFill>
                  <a:schemeClr val="tx2"/>
                </a:solidFill>
              </a:rPr>
              <a:t>, </a:t>
            </a:r>
            <a:r>
              <a:rPr lang="ko-KR" altLang="en-US">
                <a:solidFill>
                  <a:schemeClr val="tx2"/>
                </a:solidFill>
              </a:rPr>
              <a:t>해당 선수의 타율</a:t>
            </a:r>
            <a:r>
              <a:rPr lang="en-US" altLang="ko-KR">
                <a:solidFill>
                  <a:schemeClr val="tx2"/>
                </a:solidFill>
              </a:rPr>
              <a:t>, </a:t>
            </a:r>
            <a:r>
              <a:rPr lang="ko-KR" altLang="en-US">
                <a:solidFill>
                  <a:schemeClr val="tx2"/>
                </a:solidFill>
              </a:rPr>
              <a:t>홈런</a:t>
            </a:r>
            <a:r>
              <a:rPr lang="en-US" altLang="ko-KR">
                <a:solidFill>
                  <a:schemeClr val="tx2"/>
                </a:solidFill>
              </a:rPr>
              <a:t>, </a:t>
            </a:r>
            <a:r>
              <a:rPr lang="ko-KR" altLang="en-US">
                <a:solidFill>
                  <a:schemeClr val="tx2"/>
                </a:solidFill>
              </a:rPr>
              <a:t>타점 등 주요 기록을 신속하게 검색하고</a:t>
            </a:r>
            <a:r>
              <a:rPr lang="en-US" altLang="ko-KR">
                <a:solidFill>
                  <a:schemeClr val="tx2"/>
                </a:solidFill>
              </a:rPr>
              <a:t>, </a:t>
            </a:r>
            <a:r>
              <a:rPr lang="ko-KR" altLang="en-US">
                <a:solidFill>
                  <a:schemeClr val="tx2"/>
                </a:solidFill>
              </a:rPr>
              <a:t>사용자에게 친절하게 전달합니다</a:t>
            </a:r>
            <a:r>
              <a:rPr lang="en-US" altLang="ko-KR">
                <a:solidFill>
                  <a:schemeClr val="tx2"/>
                </a:solidFill>
              </a:rPr>
              <a:t>. </a:t>
            </a:r>
            <a:r>
              <a:rPr lang="ko-KR" altLang="en-US">
                <a:solidFill>
                  <a:schemeClr val="tx2"/>
                </a:solidFill>
              </a:rPr>
              <a:t>또한 팀의 이름을 입력하면 그 팀의 선수들 기록을 사용자에게 전달합니다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33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DB0E7-38C4-C9DF-F17E-D942E133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C48D-1EA3-BE7F-172E-492F00A21DE2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야구의 인기는 현재 매우 높고 야구 커뮤니티의 활성화 또한 많이 되어있다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야구는 기록의 스포츠라고 할 정도로 다양한 기록이 있고 이 기록들에 대한 관심 또한 높다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하지만 기록을 조회하기 위해선 특정 사이트를 따로 방문하거나 그 사이트에서도 내가 원하는 선수가 기록이 저조하다면 따로 검색해서 찾아야 한다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그래서 채팅을 통해 손쉽게 선수들의 기록과 정보를 조회할 수 있는 </a:t>
            </a:r>
            <a:r>
              <a:rPr lang="ko-KR" altLang="en-US" dirty="0" err="1">
                <a:solidFill>
                  <a:schemeClr val="tx2"/>
                </a:solidFill>
              </a:rPr>
              <a:t>챗봇을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만들게 되었다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야구">
            <a:extLst>
              <a:ext uri="{FF2B5EF4-FFF2-40B4-BE49-F238E27FC236}">
                <a16:creationId xmlns:a16="http://schemas.microsoft.com/office/drawing/2014/main" id="{8E8D0BCA-AB88-D88F-4D05-3F748B46A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6BBC4FC-05D4-310F-ACDD-8627E823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ko-KR" alt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개발환경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FC408D-6B4F-2C89-D359-576C7619E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22236"/>
              </p:ext>
            </p:extLst>
          </p:nvPr>
        </p:nvGraphicFramePr>
        <p:xfrm>
          <a:off x="6379341" y="1851201"/>
          <a:ext cx="5029201" cy="3147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652">
                  <a:extLst>
                    <a:ext uri="{9D8B030D-6E8A-4147-A177-3AD203B41FA5}">
                      <a16:colId xmlns:a16="http://schemas.microsoft.com/office/drawing/2014/main" val="2650976934"/>
                    </a:ext>
                  </a:extLst>
                </a:gridCol>
                <a:gridCol w="2507549">
                  <a:extLst>
                    <a:ext uri="{9D8B030D-6E8A-4147-A177-3AD203B41FA5}">
                      <a16:colId xmlns:a16="http://schemas.microsoft.com/office/drawing/2014/main" val="2480613272"/>
                    </a:ext>
                  </a:extLst>
                </a:gridCol>
              </a:tblGrid>
              <a:tr h="446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운영 체제</a:t>
                      </a:r>
                    </a:p>
                  </a:txBody>
                  <a:tcPr marL="101543" marR="101543" marT="50772" marB="507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Windows 10</a:t>
                      </a:r>
                      <a:endParaRPr lang="ko-KR" altLang="en-US" sz="2000"/>
                    </a:p>
                  </a:txBody>
                  <a:tcPr marL="101543" marR="101543" marT="50772" marB="50772" anchor="ctr"/>
                </a:tc>
                <a:extLst>
                  <a:ext uri="{0D108BD9-81ED-4DB2-BD59-A6C34878D82A}">
                    <a16:rowId xmlns:a16="http://schemas.microsoft.com/office/drawing/2014/main" val="3959054415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프로그래밍 언어</a:t>
                      </a:r>
                    </a:p>
                  </a:txBody>
                  <a:tcPr marL="101543" marR="101543" marT="50772" marB="507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Python 3.11.7</a:t>
                      </a:r>
                      <a:endParaRPr lang="ko-KR" altLang="en-US" sz="2000"/>
                    </a:p>
                  </a:txBody>
                  <a:tcPr marL="101543" marR="101543" marT="50772" marB="50772" anchor="ctr"/>
                </a:tc>
                <a:extLst>
                  <a:ext uri="{0D108BD9-81ED-4DB2-BD59-A6C34878D82A}">
                    <a16:rowId xmlns:a16="http://schemas.microsoft.com/office/drawing/2014/main" val="1417337642"/>
                  </a:ext>
                </a:extLst>
              </a:tr>
              <a:tr h="1360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주요 라이브러리 및 프레임 워크</a:t>
                      </a:r>
                    </a:p>
                  </a:txBody>
                  <a:tcPr marL="101543" marR="101543" marT="50772" marB="507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Streamlit, LangChain, ChatOllama, Selenium</a:t>
                      </a:r>
                      <a:endParaRPr lang="ko-KR" altLang="en-US" sz="2000"/>
                    </a:p>
                  </a:txBody>
                  <a:tcPr marL="101543" marR="101543" marT="50772" marB="50772" anchor="ctr"/>
                </a:tc>
                <a:extLst>
                  <a:ext uri="{0D108BD9-81ED-4DB2-BD59-A6C34878D82A}">
                    <a16:rowId xmlns:a16="http://schemas.microsoft.com/office/drawing/2014/main" val="1265904179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데이터 베이스</a:t>
                      </a:r>
                    </a:p>
                  </a:txBody>
                  <a:tcPr marL="101543" marR="101543" marT="50772" marB="507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Json</a:t>
                      </a:r>
                      <a:endParaRPr lang="ko-KR" altLang="en-US" sz="2000"/>
                    </a:p>
                  </a:txBody>
                  <a:tcPr marL="101543" marR="101543" marT="50772" marB="50772" anchor="ctr"/>
                </a:tc>
                <a:extLst>
                  <a:ext uri="{0D108BD9-81ED-4DB2-BD59-A6C34878D82A}">
                    <a16:rowId xmlns:a16="http://schemas.microsoft.com/office/drawing/2014/main" val="223547490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개발 도구</a:t>
                      </a:r>
                    </a:p>
                  </a:txBody>
                  <a:tcPr marL="101543" marR="101543" marT="50772" marB="507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Visual Studio Code</a:t>
                      </a:r>
                      <a:endParaRPr lang="ko-KR" altLang="en-US" sz="2000"/>
                    </a:p>
                  </a:txBody>
                  <a:tcPr marL="101543" marR="101543" marT="50772" marB="50772" anchor="ctr"/>
                </a:tc>
                <a:extLst>
                  <a:ext uri="{0D108BD9-81ED-4DB2-BD59-A6C34878D82A}">
                    <a16:rowId xmlns:a16="http://schemas.microsoft.com/office/drawing/2014/main" val="424483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3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7DBBEB-268B-8A71-8D11-068E9794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altLang="ko-KR" sz="5200"/>
              <a:t>4. </a:t>
            </a:r>
            <a:r>
              <a:rPr lang="ko-KR" altLang="en-US" sz="5200"/>
              <a:t>시연 영상</a:t>
            </a:r>
          </a:p>
        </p:txBody>
      </p:sp>
      <p:pic>
        <p:nvPicPr>
          <p:cNvPr id="3" name="KBO 기록 알리미 챗봇" descr="텍스트, 스크린샷, 소프트웨어, 폰트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A6B8DCB5-662F-BE6E-3B8D-C655DC834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4657" y="1845426"/>
            <a:ext cx="827963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FD233-7E43-5332-0172-2E43D114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문제 및 해결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0420A-5705-79C8-8CA9-85E8988A1AB8}"/>
              </a:ext>
            </a:extLst>
          </p:cNvPr>
          <p:cNvSpPr txBox="1"/>
          <p:nvPr/>
        </p:nvSpPr>
        <p:spPr>
          <a:xfrm>
            <a:off x="838200" y="1690688"/>
            <a:ext cx="4879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전처리에서 발생한 문제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데이터를 </a:t>
            </a:r>
            <a:r>
              <a:rPr lang="ko-KR" altLang="en-US" dirty="0" err="1"/>
              <a:t>크롤링해왔을때</a:t>
            </a:r>
            <a:r>
              <a:rPr lang="ko-KR" altLang="en-US" dirty="0"/>
              <a:t> 이닝 부분이 </a:t>
            </a:r>
            <a:r>
              <a:rPr lang="en-US" altLang="ko-KR" dirty="0"/>
              <a:t>65 1/3</a:t>
            </a:r>
            <a:r>
              <a:rPr lang="ko-KR" altLang="en-US" dirty="0"/>
              <a:t>으로 되어있는 부분이 있어서 </a:t>
            </a:r>
            <a:r>
              <a:rPr lang="en-US" altLang="ko-KR" dirty="0" err="1"/>
              <a:t>json</a:t>
            </a:r>
            <a:r>
              <a:rPr lang="ko-KR" altLang="en-US" dirty="0"/>
              <a:t>파일로 </a:t>
            </a:r>
            <a:r>
              <a:rPr lang="ko-KR" altLang="en-US" dirty="0" err="1"/>
              <a:t>변환할때</a:t>
            </a:r>
            <a:r>
              <a:rPr lang="ko-KR" altLang="en-US" dirty="0"/>
              <a:t> 문제가 되는 부분을 소수점으로 바꿔서 변환함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동명이인 문제 선수</a:t>
            </a:r>
            <a:r>
              <a:rPr lang="en-US" altLang="ko-KR" dirty="0"/>
              <a:t>, </a:t>
            </a:r>
            <a:r>
              <a:rPr lang="ko-KR" altLang="en-US" dirty="0" err="1"/>
              <a:t>팀명</a:t>
            </a:r>
            <a:r>
              <a:rPr lang="en-US" altLang="ko-KR" dirty="0"/>
              <a:t>, </a:t>
            </a:r>
            <a:r>
              <a:rPr lang="ko-KR" altLang="en-US" dirty="0"/>
              <a:t>역할</a:t>
            </a:r>
            <a:r>
              <a:rPr lang="en-US" altLang="ko-KR" dirty="0"/>
              <a:t>(</a:t>
            </a:r>
            <a:r>
              <a:rPr lang="ko-KR" altLang="en-US" dirty="0"/>
              <a:t>투수</a:t>
            </a:r>
            <a:r>
              <a:rPr lang="en-US" altLang="ko-KR" dirty="0"/>
              <a:t>, </a:t>
            </a:r>
            <a:r>
              <a:rPr lang="ko-KR" altLang="en-US" dirty="0"/>
              <a:t>타자</a:t>
            </a:r>
            <a:r>
              <a:rPr lang="en-US" altLang="ko-KR" dirty="0"/>
              <a:t>)</a:t>
            </a:r>
            <a:r>
              <a:rPr lang="ko-KR" altLang="en-US" dirty="0"/>
              <a:t>를 메타데이터로 하여서 구분함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52547-F24A-79C6-84E1-26B077503901}"/>
              </a:ext>
            </a:extLst>
          </p:cNvPr>
          <p:cNvSpPr txBox="1"/>
          <p:nvPr/>
        </p:nvSpPr>
        <p:spPr>
          <a:xfrm>
            <a:off x="838200" y="3971636"/>
            <a:ext cx="4786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프롬프트 생성 과정에서 </a:t>
            </a:r>
            <a:r>
              <a:rPr lang="ko-KR" altLang="en-US" dirty="0" err="1"/>
              <a:t>어려운점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한 선수의 기록을 </a:t>
            </a:r>
            <a:r>
              <a:rPr lang="ko-KR" altLang="en-US" dirty="0" err="1"/>
              <a:t>조회할때는</a:t>
            </a:r>
            <a:r>
              <a:rPr lang="ko-KR" altLang="en-US" dirty="0"/>
              <a:t> 선수의 모든 기록을 조회하고 팀 선수들의 기록을 </a:t>
            </a:r>
            <a:r>
              <a:rPr lang="ko-KR" altLang="en-US" dirty="0" err="1"/>
              <a:t>조회할때는</a:t>
            </a:r>
            <a:r>
              <a:rPr lang="ko-KR" altLang="en-US" dirty="0"/>
              <a:t> 테이블 형태로 간략하게 주요 기록들만 조회하게 </a:t>
            </a:r>
            <a:r>
              <a:rPr lang="ko-KR" altLang="en-US" dirty="0" err="1"/>
              <a:t>할때</a:t>
            </a:r>
            <a:r>
              <a:rPr lang="ko-KR" altLang="en-US" dirty="0"/>
              <a:t> 많은 시행착오가 있었음</a:t>
            </a:r>
          </a:p>
        </p:txBody>
      </p:sp>
    </p:spTree>
    <p:extLst>
      <p:ext uri="{BB962C8B-B14F-4D97-AF65-F5344CB8AC3E}">
        <p14:creationId xmlns:p14="http://schemas.microsoft.com/office/powerpoint/2010/main" val="242669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9D09B9-CEEC-FEB3-556F-5D7CD68E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210079"/>
            <a:ext cx="9833548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 </a:t>
            </a:r>
            <a:r>
              <a:rPr lang="ko-KR" alt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의의 및 한계</a:t>
            </a:r>
          </a:p>
        </p:txBody>
      </p:sp>
      <p:grpSp>
        <p:nvGrpSpPr>
          <p:cNvPr id="45" name="Group 12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14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15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16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7BEA67-073B-4C1B-66F2-CB1B5F9EDF8A}"/>
              </a:ext>
            </a:extLst>
          </p:cNvPr>
          <p:cNvSpPr txBox="1"/>
          <p:nvPr/>
        </p:nvSpPr>
        <p:spPr>
          <a:xfrm>
            <a:off x="1530055" y="2546169"/>
            <a:ext cx="4565792" cy="372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dirty="0">
                <a:solidFill>
                  <a:schemeClr val="tx2"/>
                </a:solidFill>
              </a:rPr>
              <a:t>의의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특정 선수 검색 뿐만 아니라 팀으로 </a:t>
            </a:r>
            <a:r>
              <a:rPr lang="ko-KR" altLang="en-US" dirty="0" err="1">
                <a:solidFill>
                  <a:schemeClr val="tx2"/>
                </a:solidFill>
              </a:rPr>
              <a:t>검색했을때도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그 팀의 선수들의 기록 정보를 출력한다는 점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선수의 기록에 따른 평가도 어느정도 가능하다는 점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/>
                </a:solidFill>
              </a:rPr>
              <a:t>데이터 </a:t>
            </a:r>
            <a:r>
              <a:rPr lang="ko-KR" altLang="en-US" dirty="0" err="1">
                <a:solidFill>
                  <a:schemeClr val="tx2"/>
                </a:solidFill>
              </a:rPr>
              <a:t>전처리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단계에서 선수의 기록과 선수 매칭을 잘 처리한 점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031185-739E-E64D-0DC0-BC13EFA5737C}"/>
              </a:ext>
            </a:extLst>
          </p:cNvPr>
          <p:cNvSpPr txBox="1"/>
          <p:nvPr/>
        </p:nvSpPr>
        <p:spPr>
          <a:xfrm>
            <a:off x="6293353" y="2202996"/>
            <a:ext cx="449810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한계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팀을 </a:t>
            </a:r>
            <a:r>
              <a:rPr lang="ko-KR" altLang="en-US" dirty="0" err="1"/>
              <a:t>검색했을때</a:t>
            </a:r>
            <a:r>
              <a:rPr lang="ko-KR" altLang="en-US" dirty="0"/>
              <a:t> 그 팀의 선수들을 다 출력했으면 좋겠지만 </a:t>
            </a:r>
            <a:r>
              <a:rPr lang="en-US" altLang="ko-KR" dirty="0"/>
              <a:t>K</a:t>
            </a:r>
            <a:r>
              <a:rPr lang="ko-KR" altLang="en-US" dirty="0"/>
              <a:t>를 </a:t>
            </a:r>
            <a:r>
              <a:rPr lang="ko-KR" altLang="en-US" dirty="0" err="1"/>
              <a:t>늘렸을때</a:t>
            </a:r>
            <a:r>
              <a:rPr lang="en-US" altLang="ko-KR" dirty="0"/>
              <a:t>,</a:t>
            </a:r>
            <a:r>
              <a:rPr lang="ko-KR" altLang="en-US" dirty="0"/>
              <a:t> 모델의 성능 문제로 인해 오류가 나서 </a:t>
            </a:r>
            <a:r>
              <a:rPr lang="en-US" altLang="ko-KR" dirty="0"/>
              <a:t>K</a:t>
            </a:r>
            <a:r>
              <a:rPr lang="ko-KR" altLang="en-US" dirty="0"/>
              <a:t>를 최대 </a:t>
            </a:r>
            <a:r>
              <a:rPr lang="en-US" altLang="ko-KR" dirty="0"/>
              <a:t>5</a:t>
            </a:r>
            <a:r>
              <a:rPr lang="ko-KR" altLang="en-US" dirty="0"/>
              <a:t>만 설정 가능한 점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동명이인 선수에 관한 문제 </a:t>
            </a:r>
            <a:r>
              <a:rPr lang="en-US" altLang="ko-KR" dirty="0"/>
              <a:t>: </a:t>
            </a:r>
            <a:r>
              <a:rPr lang="ko-KR" altLang="en-US" dirty="0"/>
              <a:t>둘 다 출력은 되는데</a:t>
            </a:r>
            <a:r>
              <a:rPr lang="en-US" altLang="ko-KR" dirty="0"/>
              <a:t>, </a:t>
            </a:r>
            <a:r>
              <a:rPr lang="ko-KR" altLang="en-US" dirty="0" err="1"/>
              <a:t>한줄평은</a:t>
            </a:r>
            <a:r>
              <a:rPr lang="ko-KR" altLang="en-US" dirty="0"/>
              <a:t> 둘을 한 선수로 인식해서 평가하는 점</a:t>
            </a:r>
            <a:endParaRPr lang="en-US" altLang="ko-KR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dirty="0"/>
              <a:t>5</a:t>
            </a:r>
            <a:r>
              <a:rPr lang="ko-KR" altLang="en-US" dirty="0"/>
              <a:t>명만 </a:t>
            </a:r>
            <a:r>
              <a:rPr lang="ko-KR" altLang="en-US" dirty="0" err="1"/>
              <a:t>보여줄때</a:t>
            </a:r>
            <a:r>
              <a:rPr lang="ko-KR" altLang="en-US" dirty="0"/>
              <a:t> 선수의 순위에 따라 보여주게 되어있는데 </a:t>
            </a:r>
            <a:r>
              <a:rPr lang="en-US" altLang="ko-KR" dirty="0"/>
              <a:t>1~2</a:t>
            </a:r>
            <a:r>
              <a:rPr lang="ko-KR" altLang="en-US" dirty="0"/>
              <a:t>명씩 튀는 선수들이 있다는 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30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4B43940-F946-75F2-07F3-37237E02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7. </a:t>
            </a:r>
            <a:r>
              <a:rPr lang="ko-KR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개선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4FD93-A841-1FDF-1833-F2D25196058F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2"/>
                </a:solidFill>
              </a:rPr>
              <a:t>Json </a:t>
            </a:r>
            <a:r>
              <a:rPr lang="ko-KR" altLang="en-US">
                <a:solidFill>
                  <a:schemeClr val="tx2"/>
                </a:solidFill>
              </a:rPr>
              <a:t>파일 전처리</a:t>
            </a:r>
            <a:r>
              <a:rPr lang="en-US" altLang="ko-KR">
                <a:solidFill>
                  <a:schemeClr val="tx2"/>
                </a:solidFill>
              </a:rPr>
              <a:t> </a:t>
            </a:r>
            <a:r>
              <a:rPr lang="ko-KR" altLang="en-US">
                <a:solidFill>
                  <a:schemeClr val="tx2"/>
                </a:solidFill>
              </a:rPr>
              <a:t>좀 더 디테일하게</a:t>
            </a:r>
            <a:r>
              <a:rPr lang="en-US" altLang="ko-KR">
                <a:solidFill>
                  <a:schemeClr val="tx2"/>
                </a:solidFill>
              </a:rPr>
              <a:t> </a:t>
            </a:r>
            <a:r>
              <a:rPr lang="ko-KR" altLang="en-US">
                <a:solidFill>
                  <a:schemeClr val="tx2"/>
                </a:solidFill>
              </a:rPr>
              <a:t>하기 </a:t>
            </a:r>
            <a:r>
              <a:rPr lang="en-US" altLang="ko-KR">
                <a:solidFill>
                  <a:schemeClr val="tx2"/>
                </a:solidFill>
              </a:rPr>
              <a:t>– </a:t>
            </a:r>
            <a:r>
              <a:rPr lang="ko-KR" altLang="en-US">
                <a:solidFill>
                  <a:schemeClr val="tx2"/>
                </a:solidFill>
              </a:rPr>
              <a:t>소수점 전부 동일하게 나오는 부분이나</a:t>
            </a:r>
            <a:r>
              <a:rPr lang="en-US" altLang="ko-KR">
                <a:solidFill>
                  <a:schemeClr val="tx2"/>
                </a:solidFill>
              </a:rPr>
              <a:t>, </a:t>
            </a:r>
            <a:r>
              <a:rPr lang="ko-KR" altLang="en-US">
                <a:solidFill>
                  <a:schemeClr val="tx2"/>
                </a:solidFill>
              </a:rPr>
              <a:t>기록을 좀 더 추가하기</a:t>
            </a:r>
            <a:endParaRPr lang="en-US" altLang="ko-KR">
              <a:solidFill>
                <a:schemeClr val="tx2"/>
              </a:solidFill>
            </a:endParaRP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2"/>
                </a:solidFill>
              </a:rPr>
              <a:t>프롬프트 다듬기 </a:t>
            </a:r>
            <a:r>
              <a:rPr lang="en-US" altLang="ko-KR">
                <a:solidFill>
                  <a:schemeClr val="tx2"/>
                </a:solidFill>
              </a:rPr>
              <a:t>– </a:t>
            </a:r>
            <a:r>
              <a:rPr lang="ko-KR" altLang="en-US">
                <a:solidFill>
                  <a:schemeClr val="tx2"/>
                </a:solidFill>
              </a:rPr>
              <a:t>현재 프롬프트의 문제라고 생각되는 부분인 팀 선수들의 기록 보여주기에서 순위가 튀는 부분 해결</a:t>
            </a:r>
            <a:endParaRPr lang="en-US" altLang="ko-K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1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383</Words>
  <Application>Microsoft Office PowerPoint</Application>
  <PresentationFormat>와이드스크린</PresentationFormat>
  <Paragraphs>49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KBO 기록 알리미 챗봇</vt:lpstr>
      <vt:lpstr>목차</vt:lpstr>
      <vt:lpstr>1. 개요</vt:lpstr>
      <vt:lpstr>2. 목적</vt:lpstr>
      <vt:lpstr>3. 개발환경</vt:lpstr>
      <vt:lpstr>4. 시연 영상</vt:lpstr>
      <vt:lpstr>5. 문제 및 해결</vt:lpstr>
      <vt:lpstr>6. 의의 및 한계</vt:lpstr>
      <vt:lpstr>7. 개선 사항</vt:lpstr>
      <vt:lpstr>코드 첨부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윤홍림</dc:creator>
  <cp:lastModifiedBy>윤홍림</cp:lastModifiedBy>
  <cp:revision>1</cp:revision>
  <dcterms:created xsi:type="dcterms:W3CDTF">2024-09-30T05:21:46Z</dcterms:created>
  <dcterms:modified xsi:type="dcterms:W3CDTF">2024-09-30T05:59:57Z</dcterms:modified>
</cp:coreProperties>
</file>